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4617B-8D54-D2F5-4C21-996C833F3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906A5B-3ECA-52DF-EAF1-71BCBF6BE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F5B41-CD61-37DA-398A-DCFBC28E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4445F-7C01-1298-F036-297A3C085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35415-7093-0F33-FB71-B9A5C774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24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0C657-F4DA-651D-E06B-E72E19391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552989-CFE2-1843-088B-739F5C403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D11A4-E995-6C38-20EC-4F20039A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D8826-215D-590E-DF9E-E74A97803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F2BB8-3B72-84DE-C0B4-11FADB114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704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EDBF29-8AE6-2C80-87F0-70FE6CF8B3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7F94D-EB4A-0A53-3B9C-F1986EA9F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9BE3B-5A09-7917-DBA0-B8E9DB1A0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7926E-FAAF-3B2F-E4BF-3240C2BE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42C34-6CFA-A2B7-15C6-95F0413C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50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746B8-759F-D5D3-0CDD-6C141B7B0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8D394-1393-5DCA-725E-0AE630D86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E118A-D734-E582-136B-613F3C19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8842E-4411-E26A-BB22-9BB29123C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E589E-D1CC-29B3-641E-2E2AFB4E5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30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AA20-A536-A6E2-D677-D6B87C570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545CA-8C75-E8CC-459F-A0E5E3C49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5C2DB-9226-DFF5-0711-65168B6A4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CAB7E-F678-9774-EB78-ECE5187C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D4728-6CBB-0907-8F3A-01085385C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430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CB819-4C9D-3C26-5D75-471466772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FCB99-B874-3F04-1C9F-F5FE54802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6AFF4B-0F07-E56B-9B61-14A9995C4B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58C0D-61DE-0E44-8DDA-2AA040DA2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1DFDF8-3D30-48A2-32B7-B7E817C6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34FB1-A58D-F823-EDBF-0B3917BAB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80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3B074-143F-4B8F-C04D-A0021D026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13C618-7535-CD68-4753-649797F58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F612C6-F38A-EF66-7FD2-9852A29C8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2E5105-9F72-A7CB-4D5C-314CB07F7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CCABB9-B426-C544-A50F-0A63BF2713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051AAB-1307-1DA0-3EE5-84D6CE18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C06C4B-BD0C-4E36-9F11-0915E108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35EB28-7FEF-425D-DB38-7E6E0B590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47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BEADB-C0D1-DAEB-2BDB-8DA2A5B62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5C6732-80C7-229E-02EB-921882775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9150F3-63A9-A880-C1E0-A189E9C3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F6C693-9DC4-4735-08CC-3368C660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46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62C0E-4742-D110-2875-15D8243E5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CBFC88-C97C-41A6-4F75-B656558E2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71052-A21F-025B-0231-D861F42E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84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B97FD-28AB-AF8B-91C0-18B1DC265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1679C-6D8D-6BCC-7FB8-C0CCA777B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980C7-8854-1222-56B8-9B9E8A966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569A32-AA3C-C12D-BB4D-0F3E0885F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46EB8-48FB-3CE9-8A88-B7A4050B3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8A6B1-4C7F-A0C4-345D-353144C9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735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D9A12-8872-F6E6-01C6-8CF2BAE6C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153AD3-B4D9-802A-3056-53A8366D3D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BF5B8D-6AF7-FA19-77DA-14902E1ED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3B448-535D-E385-66C0-FAB33C82D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9FEB9-C9D7-1924-7596-95D4C1BB8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65202-A6CC-D00C-BED7-439BDE63F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75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6EEB9C-15C6-6420-7DEC-5F68A7C9A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F9AC5-F68F-A6BB-FD60-C077B79F6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1FCEF-1A4F-0024-3B1B-5FA91BF88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0CDD9-DCCE-4B74-8DF7-9B8BDC482884}" type="datetimeFigureOut">
              <a:rPr lang="it-IT" smtClean="0"/>
              <a:t>12/09/2023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58148-457F-4096-37B0-65E1965772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B503-397A-D7C5-9CD8-B2F50751A1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63A-D351-40DC-BD6E-DB610C94C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39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17141-8CEF-BA76-D851-302C3E253F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AD7302-99AE-BB78-ACA7-516225D561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6808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</dc:creator>
  <cp:lastModifiedBy>Federico</cp:lastModifiedBy>
  <cp:revision>1</cp:revision>
  <dcterms:created xsi:type="dcterms:W3CDTF">2023-09-12T21:58:17Z</dcterms:created>
  <dcterms:modified xsi:type="dcterms:W3CDTF">2023-09-12T21:58:28Z</dcterms:modified>
</cp:coreProperties>
</file>